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4"/>
  </p:notesMasterIdLst>
  <p:sldIdLst>
    <p:sldId id="256" r:id="rId2"/>
    <p:sldId id="270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8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直子 新村" userId="0055a6a50d49572b" providerId="LiveId" clId="{93E6617A-9A2E-4719-A626-63EA3E49D30B}"/>
    <pc:docChg chg="modSld">
      <pc:chgData name="直子 新村" userId="0055a6a50d49572b" providerId="LiveId" clId="{93E6617A-9A2E-4719-A626-63EA3E49D30B}" dt="2023-08-30T13:18:51.375" v="1" actId="14100"/>
      <pc:docMkLst>
        <pc:docMk/>
      </pc:docMkLst>
      <pc:sldChg chg="addSp modSp mod">
        <pc:chgData name="直子 新村" userId="0055a6a50d49572b" providerId="LiveId" clId="{93E6617A-9A2E-4719-A626-63EA3E49D30B}" dt="2023-08-30T13:18:51.375" v="1" actId="14100"/>
        <pc:sldMkLst>
          <pc:docMk/>
          <pc:sldMk cId="1788456656" sldId="256"/>
        </pc:sldMkLst>
        <pc:spChg chg="add mod">
          <ac:chgData name="直子 新村" userId="0055a6a50d49572b" providerId="LiveId" clId="{93E6617A-9A2E-4719-A626-63EA3E49D30B}" dt="2023-08-30T13:18:51.375" v="1" actId="14100"/>
          <ac:spMkLst>
            <pc:docMk/>
            <pc:sldMk cId="1788456656" sldId="256"/>
            <ac:spMk id="3" creationId="{3F6F0DF7-ADA8-A658-1A86-06681E60F4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CD35A99-E7B9-43DA-9BB6-1FC27227FACF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5C1FF9D-E9F9-40C8-AD97-4BEEC4388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4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276A-52B5-4FF5-9CA2-8DF9C0A487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40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4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76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36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3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91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18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6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17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83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3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39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09F8-A0AF-481B-9CF9-BA8B02AC7BF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B35C-191E-48CE-A1F8-38B649548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8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7C4F9-E41E-7AA4-B79F-ED57BB287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315" y="1140777"/>
            <a:ext cx="5454870" cy="813593"/>
          </a:xfrm>
        </p:spPr>
        <p:txBody>
          <a:bodyPr>
            <a:normAutofit fontScale="90000"/>
          </a:bodyPr>
          <a:lstStyle/>
          <a:p>
            <a:r>
              <a:rPr lang="ja-JP" altLang="en-US" sz="4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br>
              <a:rPr lang="en-US" altLang="ja-JP" sz="2000" b="1" dirty="0"/>
            </a:br>
            <a:r>
              <a:rPr lang="ja-JP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─習慣化アプリ「みんチャレ」を用いた</a:t>
            </a:r>
            <a:br>
              <a:rPr lang="en-US" altLang="ja-JP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パイロット研究のご報告</a:t>
            </a:r>
            <a:r>
              <a:rPr kumimoji="1" lang="ja-JP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0DFEA1-8BFD-C185-372C-C2FC3F048A19}"/>
              </a:ext>
            </a:extLst>
          </p:cNvPr>
          <p:cNvSpPr txBox="1"/>
          <p:nvPr/>
        </p:nvSpPr>
        <p:spPr>
          <a:xfrm>
            <a:off x="281805" y="2055581"/>
            <a:ext cx="459289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●研究の目的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・同じ境遇の仲間がアプリなどオンライン上で交流しな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がら助け合う、いわゆる「デジタルピアサポート」の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継続状況と効果の検証が目的です。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●研究の概要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・調査期間：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2020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年～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2021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zh-TW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対象地域：神奈川県庁、鎌倉市、横須賀市、秦野市、</a:t>
            </a:r>
            <a:endParaRPr kumimoji="1" lang="en-US" altLang="zh-TW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</a:t>
            </a:r>
            <a:r>
              <a:rPr kumimoji="1" lang="zh-TW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真鶴町、大磯町</a:t>
            </a: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zh-TW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解析対象者：</a:t>
            </a:r>
            <a:r>
              <a:rPr kumimoji="1" lang="en-US" altLang="zh-TW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62</a:t>
            </a:r>
            <a:r>
              <a:rPr kumimoji="1" lang="zh-TW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名（男性</a:t>
            </a:r>
            <a:r>
              <a:rPr kumimoji="1" lang="en-US" altLang="zh-TW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33</a:t>
            </a:r>
            <a:r>
              <a:rPr kumimoji="1" lang="zh-TW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名、女性</a:t>
            </a:r>
            <a:r>
              <a:rPr kumimoji="1" lang="en-US" altLang="zh-TW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29</a:t>
            </a:r>
            <a:r>
              <a:rPr kumimoji="1" lang="zh-TW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名）</a:t>
            </a: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・デザイン：３か月間のアプリ使用を依頼（単群介入）　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・評価方法：アプリの継続割合、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日の平均歩数変化など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・使用アプリ：生活習慣化アプリ「みんチャレ</a:t>
            </a:r>
            <a:r>
              <a:rPr kumimoji="1" lang="ja-JP" altLang="en-US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右を参照）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・実施事項：毎日歩行し、最大５人１組のチーム内で歩数を　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報告し合う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●明らかになったこと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・アプリの継続割合は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98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％（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62/63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名）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en-US" altLang="ja-JP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日の平均歩数が</a:t>
            </a:r>
            <a:r>
              <a:rPr kumimoji="1" lang="en-US" altLang="ja-JP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1,182</a:t>
            </a:r>
            <a:r>
              <a:rPr kumimoji="1" lang="ja-JP" altLang="en-US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歩増加（</a:t>
            </a:r>
            <a:r>
              <a:rPr kumimoji="1" lang="en-US" altLang="ja-JP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5,811</a:t>
            </a:r>
            <a:r>
              <a:rPr kumimoji="1" lang="ja-JP" altLang="en-US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歩→</a:t>
            </a:r>
            <a:r>
              <a:rPr kumimoji="1" lang="en-US" altLang="ja-JP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6,993</a:t>
            </a:r>
            <a:r>
              <a:rPr kumimoji="1" lang="ja-JP" altLang="en-US" sz="1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歩）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日の身体活動量が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4.1METS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・時（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80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分程度の歩行に相当）、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力作業量が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2.3METS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・時（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40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分程度の掃除に相当）増加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・体重（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-1.26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㎏）、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BMI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-0.47kg/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㎡）、体脂肪（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-1.92%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）、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血圧（収縮期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-8.42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㎜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Hg, 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拡張期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-5.32mmHg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）が有意に低下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</a:t>
            </a:r>
            <a:r>
              <a:rPr kumimoji="1" lang="ja-JP" altLang="en-US" sz="1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歩行促進ツールとして有用で、身体活動を促進し、   </a:t>
            </a:r>
            <a:endParaRPr kumimoji="1" lang="en-US" altLang="ja-JP" sz="1200" u="sng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</a:t>
            </a:r>
            <a:r>
              <a:rPr kumimoji="1" lang="ja-JP" altLang="en-US" sz="1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健康アウトカムを改善する可能性が示唆されました。</a:t>
            </a:r>
            <a:endParaRPr kumimoji="1" lang="en-US" altLang="ja-JP" sz="1200" u="sng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200" u="sng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●今後の展開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・本研究の結果を海外学術誌に投稿します。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2022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年度から、神奈川県みらい未病コホート研究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（</a:t>
            </a:r>
            <a:r>
              <a:rPr kumimoji="1" lang="en-US" altLang="ja-JP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裏面を参照）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を基盤とした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100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名規模のランダム化比較試験　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RCT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）を実施し、より精緻に検証しています。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2023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年度から、デジタルピアサポートを活用した女性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向け疾病予防アプリの開発プロジェクトが始動予定です。　　　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3B0D39-D25E-9DB8-AF2A-7FDD8853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7" y="8385694"/>
            <a:ext cx="4344201" cy="6868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BFC1860-6FA6-0C6C-6A56-BC29FA8E1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949" y="2995383"/>
            <a:ext cx="2450236" cy="83308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BEF588-15D2-B6A4-2B8E-67108404BEFB}"/>
              </a:ext>
            </a:extLst>
          </p:cNvPr>
          <p:cNvSpPr txBox="1"/>
          <p:nvPr/>
        </p:nvSpPr>
        <p:spPr>
          <a:xfrm>
            <a:off x="1172609" y="185317"/>
            <a:ext cx="547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仲間とスマホで取り組む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「デジタルピアサポート」に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歩行促進や健康改善効果の可能性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D76AEAB-DE87-3B90-8566-9914DB7C87AF}"/>
              </a:ext>
            </a:extLst>
          </p:cNvPr>
          <p:cNvSpPr txBox="1"/>
          <p:nvPr/>
        </p:nvSpPr>
        <p:spPr>
          <a:xfrm>
            <a:off x="308464" y="9096434"/>
            <a:ext cx="6241072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本研究の実施体制</a:t>
            </a:r>
            <a:r>
              <a:rPr kumimoji="1"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kumimoji="1"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研究責任者：神奈川県立がんセンター臨床研究所がん予防・情報学部部長、神奈川県立保健福祉大学ヘルスイノベーション研究科教授　成松宏人、研究分担者：神奈川県立保健福祉大学イノベーション政策研究センター研究員　岡本真澄（</a:t>
            </a:r>
            <a:r>
              <a:rPr kumimoji="1"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m.okamoto-mw7@kuhs.ac.jp</a:t>
            </a:r>
            <a:r>
              <a:rPr kumimoji="1"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）ほか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F1480A8-654A-14AB-C5D9-3A3916AFB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37" y="4278029"/>
            <a:ext cx="2009919" cy="94215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63782C5-C67C-65E6-DED5-800A6FDDC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52" y="2070896"/>
            <a:ext cx="1977830" cy="103995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7A9CBEB-497A-6DDF-ABFA-CF164754A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7921"/>
            <a:ext cx="1767659" cy="1767659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C33DF8D-A64A-B463-424B-5B42AB8D9DFB}"/>
              </a:ext>
            </a:extLst>
          </p:cNvPr>
          <p:cNvSpPr txBox="1"/>
          <p:nvPr/>
        </p:nvSpPr>
        <p:spPr>
          <a:xfrm>
            <a:off x="4289949" y="4066018"/>
            <a:ext cx="3043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自治体とみんチャレのこれまでの連携事例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F1140BC-73C4-9FE1-3B42-04F97FA30F51}"/>
              </a:ext>
            </a:extLst>
          </p:cNvPr>
          <p:cNvSpPr txBox="1"/>
          <p:nvPr/>
        </p:nvSpPr>
        <p:spPr>
          <a:xfrm>
            <a:off x="5177904" y="5131667"/>
            <a:ext cx="2567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出典：</a:t>
            </a:r>
            <a:r>
              <a:rPr kumimoji="1" lang="en-US" altLang="ja-JP" sz="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https://minchalle.com/</a:t>
            </a:r>
            <a:endParaRPr kumimoji="1" lang="ja-JP" altLang="en-US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B3F471C6-7C9A-0E45-A924-AA5628F7B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774" y="5734677"/>
            <a:ext cx="1725281" cy="209251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414F0B4-F3E3-B444-8E57-8D4BA02D3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030069">
            <a:off x="4505198" y="5385619"/>
            <a:ext cx="350747" cy="6981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6F0DF7-ADA8-A658-1A86-06681E60F4F8}"/>
              </a:ext>
            </a:extLst>
          </p:cNvPr>
          <p:cNvSpPr/>
          <p:nvPr/>
        </p:nvSpPr>
        <p:spPr>
          <a:xfrm>
            <a:off x="5071195" y="4254100"/>
            <a:ext cx="363833" cy="373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45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219936" y="1245590"/>
            <a:ext cx="678725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神奈川県みらい未病コホート研究は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イノベーションで「未病改善」に挑む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神奈川県で生まれたゲノムコホート研究です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7136" y="1726854"/>
            <a:ext cx="6657979" cy="576098"/>
          </a:xfrm>
          <a:prstGeom prst="rect">
            <a:avLst/>
          </a:prstGeom>
          <a:noFill/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92CAF4-B73B-4A65-A576-02FC4429745D}"/>
              </a:ext>
            </a:extLst>
          </p:cNvPr>
          <p:cNvSpPr txBox="1"/>
          <p:nvPr/>
        </p:nvSpPr>
        <p:spPr>
          <a:xfrm>
            <a:off x="2513716" y="2479218"/>
            <a:ext cx="40542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未病対策に貢献するゲノムコホート研究</a:t>
            </a:r>
            <a:endParaRPr kumimoji="1" lang="en-US" altLang="ja-JP" sz="14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2016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年、日本多施設共同コーホート研究 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J-MICC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研究）の共同研究として神奈川県民の健康づくりのためにスタートしたゲノムコホート研究です。生活習慣や健診データなどをビッグデータ化することで様々な疾病リスクを明らかにし、未病対策に役立てることが目的。神奈川県庁の協力のもと、神奈川県立がんセンター臨床研究所と神奈川県立保健福祉大学大学院ヘルスイノベーション研究科が連携して、研究を推進しています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神奈川県西部で始まり、県全域に拡大</a:t>
            </a:r>
            <a:endParaRPr kumimoji="1" lang="en-US" altLang="ja-JP" sz="14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小田原市・山北町を皮切りに南足柄市・中井町・大井町・松田町・開成町・箱根町・真鶴町・湯河原町と、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町に参加者リクルートを拡大。現在は、藤沢市・葉山町・鎌倉市・伊勢原市・海老名市・平塚市・横浜市・横須賀市など、多くの自治体や県内企業・医療機関からご協力を得ています。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海外ジャーナルで学術情報を発信</a:t>
            </a:r>
            <a:endParaRPr kumimoji="1" lang="en-US" altLang="ja-JP" sz="14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研究班は、海外学術誌に論文を多数掲載。詳しい成果は、公式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HP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https://www.me-byo-cohort.jp/result/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）をご参照ください。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未病指標の精緻化・活用に関する実証事業も</a:t>
            </a:r>
            <a:endParaRPr kumimoji="1" lang="en-US" altLang="ja-JP" sz="14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神奈川県が独自開発した健康アプリ「マイ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ME-BYO 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ルテ」で測定できる「未病指標」は、自分が「健康」と「病気」のグラデーションのどこにいるか知ることができる画期的なアプリです。本研究を基盤に、未病指標の精緻化や活用に関する実証事業も展開しています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Picture 2" descr="神奈川県みらい未病コホート研究">
            <a:extLst>
              <a:ext uri="{FF2B5EF4-FFF2-40B4-BE49-F238E27FC236}">
                <a16:creationId xmlns:a16="http://schemas.microsoft.com/office/drawing/2014/main" id="{2A6E8F67-D713-4A62-493E-248873D8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77" y="298020"/>
            <a:ext cx="3016297" cy="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02AC5D-03EA-47D3-B55F-0B069D0D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1642"/>
            <a:ext cx="2513716" cy="37509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7A0337-47DC-FB24-1722-1AE6DBCD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3" y="6121674"/>
            <a:ext cx="2363930" cy="21650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F4D25D-5770-C1AE-E87C-7CCFAB047021}"/>
              </a:ext>
            </a:extLst>
          </p:cNvPr>
          <p:cNvSpPr txBox="1"/>
          <p:nvPr/>
        </p:nvSpPr>
        <p:spPr>
          <a:xfrm>
            <a:off x="903360" y="9133707"/>
            <a:ext cx="53215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研究責任者：神奈川県立がんセンター臨床研究所がん予防・情報学部部長、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神奈川県立保健福祉大学ヘルスイノベーション研究科教授　　　成松宏人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連絡先：神奈川県みらい未病コホート研究事務局　☏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045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－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520-2222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0C89AF-F629-2953-15CD-D1194205E4D4}"/>
              </a:ext>
            </a:extLst>
          </p:cNvPr>
          <p:cNvSpPr txBox="1"/>
          <p:nvPr/>
        </p:nvSpPr>
        <p:spPr>
          <a:xfrm>
            <a:off x="1038524" y="8397502"/>
            <a:ext cx="505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未病指標の測定や共同研究にご協力いただける自治体、企業を随時、募集しています！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19E2C52-4220-FAC1-BE57-FD1376BE7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3974">
            <a:off x="593206" y="8437144"/>
            <a:ext cx="379513" cy="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8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7062</TotalTime>
  <Words>850</Words>
  <Application>Microsoft Office PowerPoint</Application>
  <PresentationFormat>A4 210 x 297 mm</PresentationFormat>
  <Paragraphs>59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N-B</vt:lpstr>
      <vt:lpstr>游ゴシック</vt:lpstr>
      <vt:lpstr>Arial</vt:lpstr>
      <vt:lpstr>Calibri</vt:lpstr>
      <vt:lpstr>Calibri Light</vt:lpstr>
      <vt:lpstr>Office テーマ</vt:lpstr>
      <vt:lpstr>　 ─習慣化アプリ「みんチャレ」を用いた パイロット研究のご報告─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みんチャレを活用して歩行は促進されたか？ 「歩行促進のためのデジタルピアサポート活用に向けた探索的研究」パイロット研究の結果ご報告</dc:title>
  <dc:creator>直子 新村</dc:creator>
  <cp:lastModifiedBy>直子 新村</cp:lastModifiedBy>
  <cp:revision>6</cp:revision>
  <cp:lastPrinted>2023-08-16T08:11:28Z</cp:lastPrinted>
  <dcterms:created xsi:type="dcterms:W3CDTF">2023-08-07T07:24:14Z</dcterms:created>
  <dcterms:modified xsi:type="dcterms:W3CDTF">2023-08-30T13:18:52Z</dcterms:modified>
</cp:coreProperties>
</file>